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4" r:id="rId2"/>
    <p:sldId id="265"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F4E198-F26C-CE93-B8AC-C46AB7C28EB3}" v="213" dt="2024-06-05T21:41:40.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13" autoAdjust="0"/>
    <p:restoredTop sz="94660"/>
  </p:normalViewPr>
  <p:slideViewPr>
    <p:cSldViewPr snapToGrid="0">
      <p:cViewPr varScale="1">
        <p:scale>
          <a:sx n="42" d="100"/>
          <a:sy n="42" d="100"/>
        </p:scale>
        <p:origin x="235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son, Jamie" userId="55175857-5a71-45fb-9671-ec987b3589fe" providerId="ADAL" clId="{5CBE5E31-3910-486D-8126-2C9F09179F99}"/>
    <pc:docChg chg="delSld delMainMaster">
      <pc:chgData name="Wilson, Jamie" userId="55175857-5a71-45fb-9671-ec987b3589fe" providerId="ADAL" clId="{5CBE5E31-3910-486D-8126-2C9F09179F99}" dt="2024-06-05T21:44:26.862" v="1" actId="2696"/>
      <pc:docMkLst>
        <pc:docMk/>
      </pc:docMkLst>
      <pc:sldChg chg="del">
        <pc:chgData name="Wilson, Jamie" userId="55175857-5a71-45fb-9671-ec987b3589fe" providerId="ADAL" clId="{5CBE5E31-3910-486D-8126-2C9F09179F99}" dt="2024-06-05T21:44:22.892" v="0" actId="2696"/>
        <pc:sldMkLst>
          <pc:docMk/>
          <pc:sldMk cId="1146140712" sldId="258"/>
        </pc:sldMkLst>
      </pc:sldChg>
      <pc:sldChg chg="del">
        <pc:chgData name="Wilson, Jamie" userId="55175857-5a71-45fb-9671-ec987b3589fe" providerId="ADAL" clId="{5CBE5E31-3910-486D-8126-2C9F09179F99}" dt="2024-06-05T21:44:26.862" v="1" actId="2696"/>
        <pc:sldMkLst>
          <pc:docMk/>
          <pc:sldMk cId="2903256451" sldId="267"/>
        </pc:sldMkLst>
      </pc:sldChg>
      <pc:sldMasterChg chg="del delSldLayout">
        <pc:chgData name="Wilson, Jamie" userId="55175857-5a71-45fb-9671-ec987b3589fe" providerId="ADAL" clId="{5CBE5E31-3910-486D-8126-2C9F09179F99}" dt="2024-06-05T21:44:26.862" v="1" actId="2696"/>
        <pc:sldMasterMkLst>
          <pc:docMk/>
          <pc:sldMasterMk cId="1208287246" sldId="2147483674"/>
        </pc:sldMasterMkLst>
        <pc:sldLayoutChg chg="del">
          <pc:chgData name="Wilson, Jamie" userId="55175857-5a71-45fb-9671-ec987b3589fe" providerId="ADAL" clId="{5CBE5E31-3910-486D-8126-2C9F09179F99}" dt="2024-06-05T21:44:26.862" v="1" actId="2696"/>
          <pc:sldLayoutMkLst>
            <pc:docMk/>
            <pc:sldMasterMk cId="1208287246" sldId="2147483674"/>
            <pc:sldLayoutMk cId="3671265869" sldId="2147483675"/>
          </pc:sldLayoutMkLst>
        </pc:sldLayoutChg>
        <pc:sldLayoutChg chg="del">
          <pc:chgData name="Wilson, Jamie" userId="55175857-5a71-45fb-9671-ec987b3589fe" providerId="ADAL" clId="{5CBE5E31-3910-486D-8126-2C9F09179F99}" dt="2024-06-05T21:44:26.862" v="1" actId="2696"/>
          <pc:sldLayoutMkLst>
            <pc:docMk/>
            <pc:sldMasterMk cId="1208287246" sldId="2147483674"/>
            <pc:sldLayoutMk cId="1320310363" sldId="2147483676"/>
          </pc:sldLayoutMkLst>
        </pc:sldLayoutChg>
        <pc:sldLayoutChg chg="del">
          <pc:chgData name="Wilson, Jamie" userId="55175857-5a71-45fb-9671-ec987b3589fe" providerId="ADAL" clId="{5CBE5E31-3910-486D-8126-2C9F09179F99}" dt="2024-06-05T21:44:26.862" v="1" actId="2696"/>
          <pc:sldLayoutMkLst>
            <pc:docMk/>
            <pc:sldMasterMk cId="1208287246" sldId="2147483674"/>
            <pc:sldLayoutMk cId="1413584011" sldId="2147483677"/>
          </pc:sldLayoutMkLst>
        </pc:sldLayoutChg>
        <pc:sldLayoutChg chg="del">
          <pc:chgData name="Wilson, Jamie" userId="55175857-5a71-45fb-9671-ec987b3589fe" providerId="ADAL" clId="{5CBE5E31-3910-486D-8126-2C9F09179F99}" dt="2024-06-05T21:44:26.862" v="1" actId="2696"/>
          <pc:sldLayoutMkLst>
            <pc:docMk/>
            <pc:sldMasterMk cId="1208287246" sldId="2147483674"/>
            <pc:sldLayoutMk cId="1803367851" sldId="2147483678"/>
          </pc:sldLayoutMkLst>
        </pc:sldLayoutChg>
        <pc:sldLayoutChg chg="del">
          <pc:chgData name="Wilson, Jamie" userId="55175857-5a71-45fb-9671-ec987b3589fe" providerId="ADAL" clId="{5CBE5E31-3910-486D-8126-2C9F09179F99}" dt="2024-06-05T21:44:26.862" v="1" actId="2696"/>
          <pc:sldLayoutMkLst>
            <pc:docMk/>
            <pc:sldMasterMk cId="1208287246" sldId="2147483674"/>
            <pc:sldLayoutMk cId="2781355889" sldId="2147483679"/>
          </pc:sldLayoutMkLst>
        </pc:sldLayoutChg>
        <pc:sldLayoutChg chg="del">
          <pc:chgData name="Wilson, Jamie" userId="55175857-5a71-45fb-9671-ec987b3589fe" providerId="ADAL" clId="{5CBE5E31-3910-486D-8126-2C9F09179F99}" dt="2024-06-05T21:44:26.862" v="1" actId="2696"/>
          <pc:sldLayoutMkLst>
            <pc:docMk/>
            <pc:sldMasterMk cId="1208287246" sldId="2147483674"/>
            <pc:sldLayoutMk cId="1374303824" sldId="2147483680"/>
          </pc:sldLayoutMkLst>
        </pc:sldLayoutChg>
        <pc:sldLayoutChg chg="del">
          <pc:chgData name="Wilson, Jamie" userId="55175857-5a71-45fb-9671-ec987b3589fe" providerId="ADAL" clId="{5CBE5E31-3910-486D-8126-2C9F09179F99}" dt="2024-06-05T21:44:26.862" v="1" actId="2696"/>
          <pc:sldLayoutMkLst>
            <pc:docMk/>
            <pc:sldMasterMk cId="1208287246" sldId="2147483674"/>
            <pc:sldLayoutMk cId="2816901973" sldId="2147483681"/>
          </pc:sldLayoutMkLst>
        </pc:sldLayoutChg>
        <pc:sldLayoutChg chg="del">
          <pc:chgData name="Wilson, Jamie" userId="55175857-5a71-45fb-9671-ec987b3589fe" providerId="ADAL" clId="{5CBE5E31-3910-486D-8126-2C9F09179F99}" dt="2024-06-05T21:44:26.862" v="1" actId="2696"/>
          <pc:sldLayoutMkLst>
            <pc:docMk/>
            <pc:sldMasterMk cId="1208287246" sldId="2147483674"/>
            <pc:sldLayoutMk cId="4151124697" sldId="2147483682"/>
          </pc:sldLayoutMkLst>
        </pc:sldLayoutChg>
        <pc:sldLayoutChg chg="del">
          <pc:chgData name="Wilson, Jamie" userId="55175857-5a71-45fb-9671-ec987b3589fe" providerId="ADAL" clId="{5CBE5E31-3910-486D-8126-2C9F09179F99}" dt="2024-06-05T21:44:26.862" v="1" actId="2696"/>
          <pc:sldLayoutMkLst>
            <pc:docMk/>
            <pc:sldMasterMk cId="1208287246" sldId="2147483674"/>
            <pc:sldLayoutMk cId="3418999315" sldId="214748368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95949B-14CD-4B9E-90FF-04995B15D63C}"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3804820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95949B-14CD-4B9E-90FF-04995B15D63C}"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769474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95949B-14CD-4B9E-90FF-04995B15D63C}"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2886111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228C6ADC-D30B-D544-835D-C530B3557B37}"/>
              </a:ext>
            </a:extLst>
          </p:cNvPr>
          <p:cNvSpPr>
            <a:spLocks noGrp="1"/>
          </p:cNvSpPr>
          <p:nvPr>
            <p:ph type="subTitle" idx="1" hasCustomPrompt="1"/>
          </p:nvPr>
        </p:nvSpPr>
        <p:spPr>
          <a:xfrm>
            <a:off x="1796143" y="1212340"/>
            <a:ext cx="5791043" cy="535517"/>
          </a:xfrm>
        </p:spPr>
        <p:txBody>
          <a:bodyPr>
            <a:normAutofit/>
          </a:bodyPr>
          <a:lstStyle>
            <a:lvl1pPr marL="0" indent="0" algn="ctr">
              <a:buNone/>
              <a:defRPr sz="1043" b="1">
                <a:solidFill>
                  <a:srgbClr val="009956"/>
                </a:solidFill>
                <a:latin typeface="Arial" panose="020B0604020202020204" pitchFamily="34" charset="0"/>
                <a:cs typeface="Arial" panose="020B0604020202020204" pitchFamily="34" charset="0"/>
              </a:defRPr>
            </a:lvl1pPr>
            <a:lvl2pPr marL="168913" indent="0" algn="ctr">
              <a:buNone/>
              <a:defRPr sz="739"/>
            </a:lvl2pPr>
            <a:lvl3pPr marL="337825" indent="0" algn="ctr">
              <a:buNone/>
              <a:defRPr sz="665"/>
            </a:lvl3pPr>
            <a:lvl4pPr marL="506738" indent="0" algn="ctr">
              <a:buNone/>
              <a:defRPr sz="591"/>
            </a:lvl4pPr>
            <a:lvl5pPr marL="675651" indent="0" algn="ctr">
              <a:buNone/>
              <a:defRPr sz="591"/>
            </a:lvl5pPr>
            <a:lvl6pPr marL="844564" indent="0" algn="ctr">
              <a:buNone/>
              <a:defRPr sz="591"/>
            </a:lvl6pPr>
            <a:lvl7pPr marL="1013476" indent="0" algn="ctr">
              <a:buNone/>
              <a:defRPr sz="591"/>
            </a:lvl7pPr>
            <a:lvl8pPr marL="1182389" indent="0" algn="ctr">
              <a:buNone/>
              <a:defRPr sz="591"/>
            </a:lvl8pPr>
            <a:lvl9pPr marL="1351302" indent="0" algn="ctr">
              <a:buNone/>
              <a:defRPr sz="591"/>
            </a:lvl9pPr>
          </a:lstStyle>
          <a:p>
            <a:r>
              <a:rPr lang="en-US" dirty="0"/>
              <a:t>[INSERT PROGRAM TITLE HERE]</a:t>
            </a:r>
          </a:p>
        </p:txBody>
      </p:sp>
      <p:sp>
        <p:nvSpPr>
          <p:cNvPr id="7" name="Rectangle 6">
            <a:extLst>
              <a:ext uri="{FF2B5EF4-FFF2-40B4-BE49-F238E27FC236}">
                <a16:creationId xmlns:a16="http://schemas.microsoft.com/office/drawing/2014/main" id="{F7CAC8DB-A9F3-634D-9F6D-321BF35CBAB4}"/>
              </a:ext>
            </a:extLst>
          </p:cNvPr>
          <p:cNvSpPr/>
          <p:nvPr userDrawn="1"/>
        </p:nvSpPr>
        <p:spPr>
          <a:xfrm>
            <a:off x="246743" y="424428"/>
            <a:ext cx="7340442" cy="705861"/>
          </a:xfrm>
          <a:prstGeom prst="rect">
            <a:avLst/>
          </a:prstGeom>
          <a:solidFill>
            <a:schemeClr val="bg1"/>
          </a:solidFill>
          <a:ln w="28575">
            <a:solidFill>
              <a:srgbClr val="0044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2"/>
          </a:p>
        </p:txBody>
      </p:sp>
      <p:sp>
        <p:nvSpPr>
          <p:cNvPr id="8" name="Rectangle 6">
            <a:extLst>
              <a:ext uri="{FF2B5EF4-FFF2-40B4-BE49-F238E27FC236}">
                <a16:creationId xmlns:a16="http://schemas.microsoft.com/office/drawing/2014/main" id="{0537959B-9F90-174B-A392-2353BF944306}"/>
              </a:ext>
            </a:extLst>
          </p:cNvPr>
          <p:cNvSpPr/>
          <p:nvPr userDrawn="1"/>
        </p:nvSpPr>
        <p:spPr>
          <a:xfrm>
            <a:off x="224971" y="185719"/>
            <a:ext cx="3933372" cy="1703918"/>
          </a:xfrm>
          <a:custGeom>
            <a:avLst/>
            <a:gdLst>
              <a:gd name="connsiteX0" fmla="*/ 0 w 7917543"/>
              <a:gd name="connsiteY0" fmla="*/ 0 h 2743200"/>
              <a:gd name="connsiteX1" fmla="*/ 7917543 w 7917543"/>
              <a:gd name="connsiteY1" fmla="*/ 0 h 2743200"/>
              <a:gd name="connsiteX2" fmla="*/ 7917543 w 7917543"/>
              <a:gd name="connsiteY2" fmla="*/ 2743200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3839029 w 7917543"/>
              <a:gd name="connsiteY2" fmla="*/ 1233715 h 2743200"/>
              <a:gd name="connsiteX3" fmla="*/ 0 w 7917543"/>
              <a:gd name="connsiteY3" fmla="*/ 2743200 h 2743200"/>
              <a:gd name="connsiteX4" fmla="*/ 0 w 7917543"/>
              <a:gd name="connsiteY4" fmla="*/ 0 h 2743200"/>
              <a:gd name="connsiteX0" fmla="*/ 0 w 7917543"/>
              <a:gd name="connsiteY0" fmla="*/ 0 h 2743200"/>
              <a:gd name="connsiteX1" fmla="*/ 7917543 w 7917543"/>
              <a:gd name="connsiteY1" fmla="*/ 0 h 2743200"/>
              <a:gd name="connsiteX2" fmla="*/ 4042229 w 7917543"/>
              <a:gd name="connsiteY2" fmla="*/ 1291772 h 2743200"/>
              <a:gd name="connsiteX3" fmla="*/ 0 w 7917543"/>
              <a:gd name="connsiteY3" fmla="*/ 2743200 h 2743200"/>
              <a:gd name="connsiteX4" fmla="*/ 0 w 7917543"/>
              <a:gd name="connsiteY4" fmla="*/ 0 h 2743200"/>
              <a:gd name="connsiteX0" fmla="*/ 0 w 4303486"/>
              <a:gd name="connsiteY0" fmla="*/ 0 h 2743200"/>
              <a:gd name="connsiteX1" fmla="*/ 4303486 w 4303486"/>
              <a:gd name="connsiteY1" fmla="*/ 29029 h 2743200"/>
              <a:gd name="connsiteX2" fmla="*/ 4042229 w 4303486"/>
              <a:gd name="connsiteY2" fmla="*/ 1291772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024743 w 4303486"/>
              <a:gd name="connsiteY2" fmla="*/ 1364343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213428 w 4303486"/>
              <a:gd name="connsiteY2" fmla="*/ 1393371 h 2743200"/>
              <a:gd name="connsiteX3" fmla="*/ 0 w 4303486"/>
              <a:gd name="connsiteY3" fmla="*/ 2743200 h 2743200"/>
              <a:gd name="connsiteX4" fmla="*/ 0 w 4303486"/>
              <a:gd name="connsiteY4" fmla="*/ 0 h 2743200"/>
              <a:gd name="connsiteX0" fmla="*/ 0 w 4303486"/>
              <a:gd name="connsiteY0" fmla="*/ 0 h 2743200"/>
              <a:gd name="connsiteX1" fmla="*/ 4303486 w 4303486"/>
              <a:gd name="connsiteY1" fmla="*/ 29029 h 2743200"/>
              <a:gd name="connsiteX2" fmla="*/ 2140856 w 4303486"/>
              <a:gd name="connsiteY2" fmla="*/ 1364342 h 2743200"/>
              <a:gd name="connsiteX3" fmla="*/ 0 w 4303486"/>
              <a:gd name="connsiteY3" fmla="*/ 2743200 h 2743200"/>
              <a:gd name="connsiteX4" fmla="*/ 0 w 4303486"/>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03486" h="2743200">
                <a:moveTo>
                  <a:pt x="0" y="0"/>
                </a:moveTo>
                <a:lnTo>
                  <a:pt x="4303486" y="29029"/>
                </a:lnTo>
                <a:lnTo>
                  <a:pt x="2140856" y="1364342"/>
                </a:lnTo>
                <a:lnTo>
                  <a:pt x="0" y="2743200"/>
                </a:lnTo>
                <a:lnTo>
                  <a:pt x="0" y="0"/>
                </a:lnTo>
                <a:close/>
              </a:path>
            </a:pathLst>
          </a:custGeom>
          <a:solidFill>
            <a:srgbClr val="0044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82">
              <a:solidFill>
                <a:srgbClr val="004432"/>
              </a:solidFill>
            </a:endParaRPr>
          </a:p>
        </p:txBody>
      </p:sp>
      <p:pic>
        <p:nvPicPr>
          <p:cNvPr id="10" name="Picture 9">
            <a:extLst>
              <a:ext uri="{FF2B5EF4-FFF2-40B4-BE49-F238E27FC236}">
                <a16:creationId xmlns:a16="http://schemas.microsoft.com/office/drawing/2014/main" id="{8739CC67-C230-AE4F-98C1-AB1577810C94}"/>
              </a:ext>
            </a:extLst>
          </p:cNvPr>
          <p:cNvPicPr>
            <a:picLocks noChangeAspect="1"/>
          </p:cNvPicPr>
          <p:nvPr userDrawn="1"/>
        </p:nvPicPr>
        <p:blipFill>
          <a:blip r:embed="rId2"/>
          <a:stretch>
            <a:fillRect/>
          </a:stretch>
        </p:blipFill>
        <p:spPr>
          <a:xfrm>
            <a:off x="4038600" y="554033"/>
            <a:ext cx="3429000" cy="444500"/>
          </a:xfrm>
          <a:prstGeom prst="rect">
            <a:avLst/>
          </a:prstGeom>
        </p:spPr>
      </p:pic>
      <p:sp>
        <p:nvSpPr>
          <p:cNvPr id="11" name="Text Placeholder 16">
            <a:extLst>
              <a:ext uri="{FF2B5EF4-FFF2-40B4-BE49-F238E27FC236}">
                <a16:creationId xmlns:a16="http://schemas.microsoft.com/office/drawing/2014/main" id="{66E75D70-589D-F540-B382-35AB3E324BD3}"/>
              </a:ext>
            </a:extLst>
          </p:cNvPr>
          <p:cNvSpPr>
            <a:spLocks noGrp="1"/>
          </p:cNvSpPr>
          <p:nvPr>
            <p:ph type="body" sz="quarter" idx="13" hasCustomPrompt="1"/>
          </p:nvPr>
        </p:nvSpPr>
        <p:spPr>
          <a:xfrm>
            <a:off x="470115" y="1889127"/>
            <a:ext cx="3416085" cy="317419"/>
          </a:xfrm>
        </p:spPr>
        <p:txBody>
          <a:bodyPr>
            <a:normAutofit/>
          </a:bodyPr>
          <a:lstStyle>
            <a:lvl1pPr marL="0" indent="0">
              <a:buNone/>
              <a:defRPr sz="782" b="1" u="none">
                <a:solidFill>
                  <a:srgbClr val="009956"/>
                </a:solidFill>
                <a:latin typeface="Arial" panose="020B0604020202020204" pitchFamily="34" charset="0"/>
                <a:cs typeface="Arial" panose="020B0604020202020204" pitchFamily="34" charset="0"/>
              </a:defRPr>
            </a:lvl1pPr>
            <a:lvl2pPr marL="168913" indent="0">
              <a:buNone/>
              <a:defRPr sz="782">
                <a:latin typeface="Arial" panose="020B0604020202020204" pitchFamily="34" charset="0"/>
                <a:cs typeface="Arial" panose="020B0604020202020204" pitchFamily="34" charset="0"/>
              </a:defRPr>
            </a:lvl2pPr>
            <a:lvl3pPr marL="337825" indent="0">
              <a:buNone/>
              <a:defRPr sz="609">
                <a:latin typeface="Arial" panose="020B0604020202020204" pitchFamily="34" charset="0"/>
                <a:cs typeface="Arial" panose="020B0604020202020204" pitchFamily="34" charset="0"/>
              </a:defRPr>
            </a:lvl3pPr>
            <a:lvl4pPr marL="506738" indent="0">
              <a:buNone/>
              <a:defRPr sz="521">
                <a:latin typeface="Arial" panose="020B0604020202020204" pitchFamily="34" charset="0"/>
                <a:cs typeface="Arial" panose="020B0604020202020204" pitchFamily="34" charset="0"/>
              </a:defRPr>
            </a:lvl4pPr>
            <a:lvl5pPr marL="675651" indent="0">
              <a:buNone/>
              <a:defRPr sz="521">
                <a:latin typeface="Arial" panose="020B0604020202020204" pitchFamily="34" charset="0"/>
                <a:cs typeface="Arial" panose="020B0604020202020204" pitchFamily="34" charset="0"/>
              </a:defRPr>
            </a:lvl5pPr>
          </a:lstStyle>
          <a:p>
            <a:pPr lvl="0"/>
            <a:r>
              <a:rPr lang="en-US" dirty="0"/>
              <a:t>ADDITIONAL INFORMATION</a:t>
            </a:r>
          </a:p>
        </p:txBody>
      </p:sp>
      <p:sp>
        <p:nvSpPr>
          <p:cNvPr id="14" name="Text Placeholder 18">
            <a:extLst>
              <a:ext uri="{FF2B5EF4-FFF2-40B4-BE49-F238E27FC236}">
                <a16:creationId xmlns:a16="http://schemas.microsoft.com/office/drawing/2014/main" id="{D053B647-EC00-CF4A-B39A-5E1ADE978A12}"/>
              </a:ext>
            </a:extLst>
          </p:cNvPr>
          <p:cNvSpPr>
            <a:spLocks noGrp="1"/>
          </p:cNvSpPr>
          <p:nvPr>
            <p:ph type="body" sz="quarter" idx="16" hasCustomPrompt="1"/>
          </p:nvPr>
        </p:nvSpPr>
        <p:spPr>
          <a:xfrm>
            <a:off x="471062" y="2234570"/>
            <a:ext cx="7106183" cy="6408340"/>
          </a:xfrm>
        </p:spPr>
        <p:txBody>
          <a:bodyPr>
            <a:noAutofit/>
          </a:bodyPr>
          <a:lstStyle>
            <a:lvl1pPr marL="0" indent="0">
              <a:buNone/>
              <a:defRPr sz="478">
                <a:latin typeface="Arial" panose="020B0604020202020204" pitchFamily="34" charset="0"/>
                <a:cs typeface="Arial" panose="020B0604020202020204" pitchFamily="34" charset="0"/>
              </a:defRPr>
            </a:lvl1pPr>
            <a:lvl2pPr marL="168913" indent="0">
              <a:buNone/>
              <a:defRPr sz="609"/>
            </a:lvl2pPr>
            <a:lvl3pPr marL="337825" indent="0">
              <a:buNone/>
              <a:defRPr sz="478"/>
            </a:lvl3pPr>
            <a:lvl4pPr marL="506738" indent="0">
              <a:buNone/>
              <a:defRPr sz="456"/>
            </a:lvl4pPr>
            <a:lvl5pPr marL="675651" indent="0">
              <a:buNone/>
              <a:defRPr sz="456"/>
            </a:lvl5pPr>
          </a:lstStyle>
          <a:p>
            <a:pPr lvl="0"/>
            <a:r>
              <a:rPr lang="en-US" dirty="0"/>
              <a:t>[Include in this section information about the target audience and program summary. Who should come? What will you learn?]</a:t>
            </a:r>
          </a:p>
        </p:txBody>
      </p:sp>
      <p:sp>
        <p:nvSpPr>
          <p:cNvPr id="15" name="TextBox 14">
            <a:extLst>
              <a:ext uri="{FF2B5EF4-FFF2-40B4-BE49-F238E27FC236}">
                <a16:creationId xmlns:a16="http://schemas.microsoft.com/office/drawing/2014/main" id="{3BDD0502-D3D8-6B46-A5CB-5FD47A4FB032}"/>
              </a:ext>
            </a:extLst>
          </p:cNvPr>
          <p:cNvSpPr txBox="1"/>
          <p:nvPr userDrawn="1"/>
        </p:nvSpPr>
        <p:spPr>
          <a:xfrm>
            <a:off x="2355574" y="9310001"/>
            <a:ext cx="5221671" cy="426335"/>
          </a:xfrm>
          <a:prstGeom prst="rect">
            <a:avLst/>
          </a:prstGeom>
          <a:noFill/>
        </p:spPr>
        <p:txBody>
          <a:bodyPr vert="horz" wrap="square" rtlCol="0" anchor="ctr" anchorCtr="1">
            <a:spAutoFit/>
          </a:bodyPr>
          <a:lstStyle/>
          <a:p>
            <a:pPr marL="0" marR="0" lvl="0" indent="0" algn="l" defTabSz="198721" rtl="0" eaLnBrk="1" fontAlgn="auto" latinLnBrk="0" hangingPunct="1">
              <a:lnSpc>
                <a:spcPct val="100000"/>
              </a:lnSpc>
              <a:spcBef>
                <a:spcPts val="0"/>
              </a:spcBef>
              <a:spcAft>
                <a:spcPts val="0"/>
              </a:spcAft>
              <a:buClrTx/>
              <a:buSzTx/>
              <a:buFontTx/>
              <a:buNone/>
              <a:tabLst/>
              <a:defRPr/>
            </a:pPr>
            <a:r>
              <a:rPr lang="en-US" sz="347" b="0" i="0" dirty="0">
                <a:solidFill>
                  <a:srgbClr val="004432"/>
                </a:solidFill>
                <a:latin typeface="Arial" panose="020B0604020202020204" pitchFamily="34" charset="0"/>
                <a:cs typeface="Arial" panose="020B0604020202020204" pitchFamily="34"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a:t>
            </a:r>
            <a:r>
              <a:rPr lang="en-US" sz="347" b="0" i="0" u="none" strike="noStrike" kern="1200" dirty="0">
                <a:solidFill>
                  <a:srgbClr val="004432"/>
                </a:solidFill>
                <a:effectLst/>
                <a:latin typeface="Arial" panose="020B0604020202020204" pitchFamily="34" charset="0"/>
                <a:ea typeface="+mn-ea"/>
                <a:cs typeface="Arial" panose="020B0604020202020204" pitchFamily="34" charset="0"/>
              </a:rPr>
              <a:t>Quentin Tyler, Director, </a:t>
            </a:r>
            <a:r>
              <a:rPr lang="en-US" sz="347" b="0" i="0" dirty="0">
                <a:solidFill>
                  <a:srgbClr val="004432"/>
                </a:solidFill>
                <a:latin typeface="Arial" panose="020B0604020202020204" pitchFamily="34" charset="0"/>
                <a:cs typeface="Arial" panose="020B0604020202020204" pitchFamily="34" charset="0"/>
              </a:rPr>
              <a:t>MSU Extension, East Lansing, MI 48824. This information is for educational purposes only. Reference to commercial products or trade names does not imply endorsement by MSU Extension or bias against those not mentioned.</a:t>
            </a:r>
          </a:p>
          <a:p>
            <a:endParaRPr lang="en-US" sz="782" b="1" dirty="0"/>
          </a:p>
        </p:txBody>
      </p:sp>
      <p:pic>
        <p:nvPicPr>
          <p:cNvPr id="17" name="Picture 16">
            <a:extLst>
              <a:ext uri="{FF2B5EF4-FFF2-40B4-BE49-F238E27FC236}">
                <a16:creationId xmlns:a16="http://schemas.microsoft.com/office/drawing/2014/main" id="{1044095A-7FDB-544E-89C4-5AC88F6830ED}"/>
              </a:ext>
            </a:extLst>
          </p:cNvPr>
          <p:cNvPicPr>
            <a:picLocks noChangeAspect="1"/>
          </p:cNvPicPr>
          <p:nvPr userDrawn="1"/>
        </p:nvPicPr>
        <p:blipFill>
          <a:blip r:embed="rId2"/>
          <a:stretch>
            <a:fillRect/>
          </a:stretch>
        </p:blipFill>
        <p:spPr>
          <a:xfrm>
            <a:off x="474616" y="9174192"/>
            <a:ext cx="1836470" cy="238061"/>
          </a:xfrm>
          <a:prstGeom prst="rect">
            <a:avLst/>
          </a:prstGeom>
        </p:spPr>
      </p:pic>
      <p:pic>
        <p:nvPicPr>
          <p:cNvPr id="12" name="Picture 11">
            <a:extLst>
              <a:ext uri="{FF2B5EF4-FFF2-40B4-BE49-F238E27FC236}">
                <a16:creationId xmlns:a16="http://schemas.microsoft.com/office/drawing/2014/main" id="{686F939F-4810-0841-83FF-B2A45FA59A3E}"/>
              </a:ext>
            </a:extLst>
          </p:cNvPr>
          <p:cNvPicPr>
            <a:picLocks noChangeAspect="1"/>
          </p:cNvPicPr>
          <p:nvPr userDrawn="1"/>
        </p:nvPicPr>
        <p:blipFill>
          <a:blip r:embed="rId3"/>
          <a:stretch>
            <a:fillRect/>
          </a:stretch>
        </p:blipFill>
        <p:spPr>
          <a:xfrm>
            <a:off x="508907" y="393141"/>
            <a:ext cx="1003300" cy="1022350"/>
          </a:xfrm>
          <a:prstGeom prst="rect">
            <a:avLst/>
          </a:prstGeom>
        </p:spPr>
      </p:pic>
    </p:spTree>
    <p:extLst>
      <p:ext uri="{BB962C8B-B14F-4D97-AF65-F5344CB8AC3E}">
        <p14:creationId xmlns:p14="http://schemas.microsoft.com/office/powerpoint/2010/main" val="312271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95949B-14CD-4B9E-90FF-04995B15D63C}"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3904863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95949B-14CD-4B9E-90FF-04995B15D63C}" type="datetimeFigureOut">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2506119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95949B-14CD-4B9E-90FF-04995B15D63C}" type="datetimeFigureOut">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2794403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95949B-14CD-4B9E-90FF-04995B15D63C}" type="datetimeFigureOut">
              <a:rPr lang="en-US" smtClean="0"/>
              <a:t>6/5/2024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260626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95949B-14CD-4B9E-90FF-04995B15D63C}" type="datetimeFigureOut">
              <a:rPr lang="en-US" smtClean="0"/>
              <a:t>6/5/2024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1109794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5949B-14CD-4B9E-90FF-04995B15D63C}"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1231157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195949B-14CD-4B9E-90FF-04995B15D63C}" type="datetimeFigureOut">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331125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195949B-14CD-4B9E-90FF-04995B15D63C}" type="datetimeFigureOut">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EF1B5-9DE8-4C66-80FA-62689B66544C}" type="slidenum">
              <a:rPr lang="en-US" smtClean="0"/>
              <a:t>‹#›</a:t>
            </a:fld>
            <a:endParaRPr lang="en-US"/>
          </a:p>
        </p:txBody>
      </p:sp>
    </p:spTree>
    <p:extLst>
      <p:ext uri="{BB962C8B-B14F-4D97-AF65-F5344CB8AC3E}">
        <p14:creationId xmlns:p14="http://schemas.microsoft.com/office/powerpoint/2010/main" val="2625119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D195949B-14CD-4B9E-90FF-04995B15D63C}"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774EF1B5-9DE8-4C66-80FA-62689B66544C}" type="slidenum">
              <a:rPr lang="en-US" smtClean="0"/>
              <a:t>‹#›</a:t>
            </a:fld>
            <a:endParaRPr lang="en-US"/>
          </a:p>
        </p:txBody>
      </p:sp>
    </p:spTree>
    <p:extLst>
      <p:ext uri="{BB962C8B-B14F-4D97-AF65-F5344CB8AC3E}">
        <p14:creationId xmlns:p14="http://schemas.microsoft.com/office/powerpoint/2010/main" val="239719058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ieg@msu.edu" TargetMode="External"/><Relationship Id="rId2" Type="http://schemas.openxmlformats.org/officeDocument/2006/relationships/hyperlink" Target="mailto:vanorde4@msu.edu"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usda.gov/sites/default/files/documents/avian-influenza-food-safety-qa.pdf"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33086922-6934-C049-B1E2-D9F0FA900892}"/>
              </a:ext>
            </a:extLst>
          </p:cNvPr>
          <p:cNvSpPr>
            <a:spLocks noGrp="1"/>
          </p:cNvSpPr>
          <p:nvPr>
            <p:ph type="subTitle" idx="1"/>
          </p:nvPr>
        </p:nvSpPr>
        <p:spPr/>
        <p:txBody>
          <a:bodyPr vert="horz" lIns="91440" tIns="45720" rIns="91440" bIns="45720" rtlCol="0" anchor="t">
            <a:normAutofit/>
          </a:bodyPr>
          <a:lstStyle/>
          <a:p>
            <a:r>
              <a:rPr lang="en-US" sz="1600" dirty="0">
                <a:latin typeface="Arial"/>
                <a:cs typeface="Arial"/>
              </a:rPr>
              <a:t>Instructions for 4-H program coordinators and fair staff regarding the HPAI letter to livestock auction attendees.</a:t>
            </a:r>
          </a:p>
        </p:txBody>
      </p:sp>
      <p:sp>
        <p:nvSpPr>
          <p:cNvPr id="7" name="Text Placeholder 6">
            <a:extLst>
              <a:ext uri="{FF2B5EF4-FFF2-40B4-BE49-F238E27FC236}">
                <a16:creationId xmlns:a16="http://schemas.microsoft.com/office/drawing/2014/main" id="{C51ABBF4-4594-204D-9025-5C7C380CA520}"/>
              </a:ext>
            </a:extLst>
          </p:cNvPr>
          <p:cNvSpPr>
            <a:spLocks noGrp="1"/>
          </p:cNvSpPr>
          <p:nvPr>
            <p:ph type="body" sz="quarter" idx="16"/>
          </p:nvPr>
        </p:nvSpPr>
        <p:spPr>
          <a:xfrm>
            <a:off x="471062" y="2234570"/>
            <a:ext cx="6799166" cy="6408340"/>
          </a:xfrm>
        </p:spPr>
        <p:txBody>
          <a:bodyPr anchor="ctr"/>
          <a:lstStyle/>
          <a:p>
            <a:r>
              <a:rPr lang="en-US" sz="1200" dirty="0">
                <a:latin typeface="Arial"/>
                <a:cs typeface="Arial"/>
              </a:rPr>
              <a:t>This letter has been created by the Animal Disease team within Michigan State University Extension as a resource to inform livestock auction attendees about the current events surrounding Michigan dairy and poultry sectors and how it is affecting lactating dairy and all poultry exhibitions. You may use this message on the provided template, or take the content and place it on the appropriate letterhead for your fair. Exact wording from the stoppage mandate has been provided in the letter to maintain a consistent message to those learning about the mandate. A statement about food safety has also been included. </a:t>
            </a:r>
            <a:endParaRPr lang="en-US" sz="1200" dirty="0"/>
          </a:p>
          <a:p>
            <a:endParaRPr lang="en-US" sz="1200" dirty="0"/>
          </a:p>
          <a:p>
            <a:r>
              <a:rPr lang="en-US" sz="1200" dirty="0">
                <a:latin typeface="Arial"/>
                <a:cs typeface="Arial"/>
              </a:rPr>
              <a:t>As the stoppage dates of poultry and lactating dairy animal exhibitions varies between the two species, you may need to omit certain portions and/or amend the letter slightly to reflect the specific animals missing from your fair. In addition, please personalize the letter by filling out the contact information for the fair representative that will be fielding questions regarding the lack of lactating dairy and poultry presence and biosecurity efforts at the fair. </a:t>
            </a:r>
            <a:endParaRPr lang="en-US" sz="1200" dirty="0"/>
          </a:p>
          <a:p>
            <a:endParaRPr lang="en-US" sz="1200" dirty="0"/>
          </a:p>
          <a:p>
            <a:r>
              <a:rPr lang="en-US" sz="1200" dirty="0">
                <a:latin typeface="Arial"/>
                <a:cs typeface="Arial"/>
              </a:rPr>
              <a:t>If you have any questions regarding the letter and its content, please reach out to </a:t>
            </a:r>
            <a:r>
              <a:rPr lang="en-US" sz="1200" dirty="0">
                <a:latin typeface="Arial"/>
                <a:cs typeface="Arial"/>
                <a:hlinkClick r:id="rId2"/>
              </a:rPr>
              <a:t>vanorde4@msu.edu</a:t>
            </a:r>
            <a:r>
              <a:rPr lang="en-US" sz="1200" dirty="0">
                <a:latin typeface="Arial"/>
                <a:cs typeface="Arial"/>
              </a:rPr>
              <a:t> or </a:t>
            </a:r>
            <a:r>
              <a:rPr lang="en-US" sz="1200" dirty="0">
                <a:latin typeface="Arial"/>
                <a:cs typeface="Arial"/>
                <a:hlinkClick r:id="rId3"/>
              </a:rPr>
              <a:t>stieg@msu.edu</a:t>
            </a:r>
            <a:r>
              <a:rPr lang="en-US" sz="1200" dirty="0">
                <a:latin typeface="Arial"/>
                <a:cs typeface="Arial"/>
              </a:rPr>
              <a:t>. </a:t>
            </a:r>
            <a:endParaRPr lang="en-US" sz="1200" dirty="0"/>
          </a:p>
        </p:txBody>
      </p:sp>
    </p:spTree>
    <p:extLst>
      <p:ext uri="{BB962C8B-B14F-4D97-AF65-F5344CB8AC3E}">
        <p14:creationId xmlns:p14="http://schemas.microsoft.com/office/powerpoint/2010/main" val="1231682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33086922-6934-C049-B1E2-D9F0FA900892}"/>
              </a:ext>
            </a:extLst>
          </p:cNvPr>
          <p:cNvSpPr>
            <a:spLocks noGrp="1"/>
          </p:cNvSpPr>
          <p:nvPr>
            <p:ph type="subTitle" idx="1"/>
          </p:nvPr>
        </p:nvSpPr>
        <p:spPr/>
        <p:txBody>
          <a:bodyPr>
            <a:normAutofit/>
          </a:bodyPr>
          <a:lstStyle/>
          <a:p>
            <a:r>
              <a:rPr lang="en-US" sz="1600" dirty="0"/>
              <a:t>Notice for Livestock Auction Attendees</a:t>
            </a:r>
          </a:p>
        </p:txBody>
      </p:sp>
      <p:sp>
        <p:nvSpPr>
          <p:cNvPr id="6" name="Text Placeholder 5">
            <a:extLst>
              <a:ext uri="{FF2B5EF4-FFF2-40B4-BE49-F238E27FC236}">
                <a16:creationId xmlns:a16="http://schemas.microsoft.com/office/drawing/2014/main" id="{30D14706-277E-2C44-B8FB-849DCBED6218}"/>
              </a:ext>
            </a:extLst>
          </p:cNvPr>
          <p:cNvSpPr>
            <a:spLocks noGrp="1"/>
          </p:cNvSpPr>
          <p:nvPr>
            <p:ph type="body" sz="quarter" idx="13"/>
          </p:nvPr>
        </p:nvSpPr>
        <p:spPr>
          <a:xfrm>
            <a:off x="647862" y="1889127"/>
            <a:ext cx="3416085" cy="317419"/>
          </a:xfrm>
        </p:spPr>
        <p:txBody>
          <a:bodyPr vert="horz" lIns="91440" tIns="45720" rIns="91440" bIns="45720" rtlCol="0" anchor="t">
            <a:normAutofit/>
          </a:bodyPr>
          <a:lstStyle/>
          <a:p>
            <a:r>
              <a:rPr lang="en-US" sz="1200" dirty="0">
                <a:latin typeface="Arial"/>
                <a:cs typeface="Arial"/>
              </a:rPr>
              <a:t>Dear livestock auction attendee,</a:t>
            </a:r>
          </a:p>
        </p:txBody>
      </p:sp>
      <p:sp>
        <p:nvSpPr>
          <p:cNvPr id="7" name="Text Placeholder 6">
            <a:extLst>
              <a:ext uri="{FF2B5EF4-FFF2-40B4-BE49-F238E27FC236}">
                <a16:creationId xmlns:a16="http://schemas.microsoft.com/office/drawing/2014/main" id="{C51ABBF4-4594-204D-9025-5C7C380CA520}"/>
              </a:ext>
            </a:extLst>
          </p:cNvPr>
          <p:cNvSpPr>
            <a:spLocks noGrp="1"/>
          </p:cNvSpPr>
          <p:nvPr>
            <p:ph type="body" sz="quarter" idx="16"/>
          </p:nvPr>
        </p:nvSpPr>
        <p:spPr>
          <a:xfrm>
            <a:off x="648809" y="2218425"/>
            <a:ext cx="6637577" cy="6424485"/>
          </a:xfrm>
        </p:spPr>
        <p:txBody>
          <a:bodyPr vert="horz" lIns="91440" tIns="45720" rIns="91440" bIns="45720" rtlCol="0" anchor="t">
            <a:noAutofit/>
          </a:bodyPr>
          <a:lstStyle/>
          <a:p>
            <a:r>
              <a:rPr lang="en-US" sz="1200" dirty="0">
                <a:latin typeface="Arial"/>
                <a:cs typeface="Arial"/>
              </a:rPr>
              <a:t>Thank you for attending our 4-H livestock auction. Due to the numerous detections of Highly Pathogenic Avian Influenza (HPAI) in the state of Michigan, the Michigan Department of Agriculture and Rural Development (MDARD) enacted the “HPAI Risk Reduction Response Order” on May 1, 2024. This order is intended to control and prevent the spread of HPAI, which is highly catastrophic to the poultry industry and has been severely affecting dairy cattle in recent months. As part of the order, the following animal exhibitions are affected at fairs:</a:t>
            </a:r>
          </a:p>
          <a:p>
            <a:pPr marL="285750" indent="-285750">
              <a:buFont typeface="Symbol"/>
              <a:buChar char="•"/>
            </a:pPr>
            <a:r>
              <a:rPr lang="en-US" sz="1200" dirty="0">
                <a:latin typeface="Arial"/>
                <a:cs typeface="Arial"/>
              </a:rPr>
              <a:t>All lactating dairy cattle, and those in the last two months of pregnancy, are prohibited from being exhibited until there are no new cases of HPAI in dairy cattle in the State of Michigan for at least 60 consecutive days. No dairy cattle of any age from an infected premises may be exhibited until further notice.  </a:t>
            </a:r>
          </a:p>
          <a:p>
            <a:pPr marL="285750" indent="-285750">
              <a:buFont typeface="Symbol"/>
              <a:buChar char="•"/>
            </a:pPr>
            <a:r>
              <a:rPr lang="en-US" sz="1200" dirty="0">
                <a:latin typeface="Arial"/>
                <a:cs typeface="Arial"/>
              </a:rPr>
              <a:t>All exhibitions of poultry are prohibited until such time that there are no new cases of HPAI in domestic poultry in the State of Michigan for at least 30 consecutive days. As defined in the Animal Industry Act, “poultry” means, but is not limited to, chickens, guinea fowl, turkeys, waterfowl, pigeons, doves, peafowl, and game birds that are propagated and maintained under the husbandry of humans (MCL 287.703(iii)).  </a:t>
            </a:r>
            <a:endParaRPr lang="en-US" sz="1200" dirty="0"/>
          </a:p>
          <a:p>
            <a:r>
              <a:rPr lang="en-US" sz="1200" dirty="0">
                <a:latin typeface="Arial"/>
                <a:cs typeface="Arial"/>
              </a:rPr>
              <a:t>Because these animals are not be permitted at this year’s fair, MDARD and Michigan State University (MSU) Extension have developed alternative ways for 4-H youth to demonstrate their mastery of skills and knowledge in these project areas. In addition, MDARD and MSU Extension have created alternate guidelines for selling 4-H poultry and lactating dairy cattle projects at this year’s 4-H auction. Although the live animals will not be on site for viewing and the format will be slightly different, we hope you will continue to support local 4-H youth who have invested their time, talent and treasures into their projects. </a:t>
            </a:r>
            <a:endParaRPr lang="en-US" sz="1200" dirty="0"/>
          </a:p>
          <a:p>
            <a:r>
              <a:rPr lang="en-US" sz="1200" dirty="0">
                <a:latin typeface="Arial"/>
                <a:cs typeface="Arial"/>
              </a:rPr>
              <a:t> Please reach out to _______________________________ via phone at _________________________ with questions or for information on how to contribute to these efforts. </a:t>
            </a:r>
          </a:p>
          <a:p>
            <a:r>
              <a:rPr lang="en-US" sz="1200" dirty="0">
                <a:latin typeface="Arial"/>
                <a:cs typeface="Arial"/>
              </a:rPr>
              <a:t>With the heightened awareness around HPAI, you may have concerns about the safety of poultry, dairy and beef products. Consumers should rest assured that p</a:t>
            </a:r>
            <a:r>
              <a:rPr lang="en-US" sz="1200" u="sng" dirty="0">
                <a:solidFill>
                  <a:srgbClr val="18453B"/>
                </a:solidFill>
                <a:latin typeface="Arial"/>
                <a:cs typeface="Arial"/>
              </a:rPr>
              <a:t>roperly prepared and cooked poultry and beef products, and pasteurized milk products </a:t>
            </a:r>
            <a:r>
              <a:rPr lang="en-US" sz="1200" dirty="0">
                <a:latin typeface="Arial"/>
                <a:cs typeface="Arial"/>
                <a:hlinkClick r:id="rId2"/>
              </a:rPr>
              <a:t>remain safe to consume, whether purchased from the store or from the county 4-H auction</a:t>
            </a:r>
            <a:r>
              <a:rPr lang="en-US" sz="1200" dirty="0">
                <a:latin typeface="Arial"/>
                <a:cs typeface="Arial"/>
              </a:rPr>
              <a:t>. In addition, the Center for Disease Control considers the risk to people from avian influenza viruses to be very low.</a:t>
            </a:r>
          </a:p>
          <a:p>
            <a:r>
              <a:rPr lang="en-US" sz="1200" dirty="0">
                <a:latin typeface="Arial"/>
                <a:cs typeface="Arial"/>
              </a:rPr>
              <a:t>Thank you for your support of our 4-H livestock auction and for understanding the necessary changes to this year's format. For more information about HPAI, please visit michigan.gov/</a:t>
            </a:r>
            <a:r>
              <a:rPr lang="en-US" sz="1200" dirty="0" err="1">
                <a:latin typeface="Arial"/>
                <a:cs typeface="Arial"/>
              </a:rPr>
              <a:t>birdflu</a:t>
            </a:r>
            <a:r>
              <a:rPr lang="en-US" sz="1200" dirty="0">
                <a:latin typeface="Arial"/>
                <a:cs typeface="Arial"/>
              </a:rPr>
              <a:t>.</a:t>
            </a:r>
          </a:p>
          <a:p>
            <a:endParaRPr lang="en-US" sz="1200" dirty="0"/>
          </a:p>
        </p:txBody>
      </p:sp>
    </p:spTree>
    <p:extLst>
      <p:ext uri="{BB962C8B-B14F-4D97-AF65-F5344CB8AC3E}">
        <p14:creationId xmlns:p14="http://schemas.microsoft.com/office/powerpoint/2010/main" val="1476346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22177130-642f-41d9-9211-74237ad5687d}" enabled="0" method="" siteId="{22177130-642f-41d9-9211-74237ad5687d}" removed="1"/>
</clbl:labelList>
</file>

<file path=docProps/app.xml><?xml version="1.0" encoding="utf-8"?>
<Properties xmlns="http://schemas.openxmlformats.org/officeDocument/2006/extended-properties" xmlns:vt="http://schemas.openxmlformats.org/officeDocument/2006/docPropsVTypes">
  <Template>Office Theme</Template>
  <TotalTime>32</TotalTime>
  <Words>730</Words>
  <Application>Microsoft Office PowerPoint</Application>
  <PresentationFormat>Custom</PresentationFormat>
  <Paragraphs>15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Symbol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Okkema, Cora</dc:creator>
  <cp:lastModifiedBy>Wilson, Jamie</cp:lastModifiedBy>
  <cp:revision>66</cp:revision>
  <dcterms:created xsi:type="dcterms:W3CDTF">2024-05-10T20:16:16Z</dcterms:created>
  <dcterms:modified xsi:type="dcterms:W3CDTF">2024-06-05T21:44:29Z</dcterms:modified>
</cp:coreProperties>
</file>